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366" r:id="rId2"/>
    <p:sldId id="411" r:id="rId3"/>
    <p:sldId id="431" r:id="rId4"/>
    <p:sldId id="432" r:id="rId5"/>
    <p:sldId id="450" r:id="rId6"/>
    <p:sldId id="433" r:id="rId7"/>
    <p:sldId id="434" r:id="rId8"/>
    <p:sldId id="435" r:id="rId9"/>
    <p:sldId id="436" r:id="rId10"/>
    <p:sldId id="437" r:id="rId11"/>
    <p:sldId id="438" r:id="rId12"/>
    <p:sldId id="439" r:id="rId13"/>
    <p:sldId id="440" r:id="rId14"/>
    <p:sldId id="442" r:id="rId15"/>
    <p:sldId id="443" r:id="rId16"/>
    <p:sldId id="444" r:id="rId17"/>
    <p:sldId id="445" r:id="rId18"/>
    <p:sldId id="419" r:id="rId19"/>
    <p:sldId id="420" r:id="rId20"/>
    <p:sldId id="421" r:id="rId21"/>
    <p:sldId id="422" r:id="rId22"/>
    <p:sldId id="423" r:id="rId23"/>
    <p:sldId id="424" r:id="rId24"/>
    <p:sldId id="425" r:id="rId25"/>
    <p:sldId id="426" r:id="rId26"/>
    <p:sldId id="427" r:id="rId27"/>
    <p:sldId id="428" r:id="rId28"/>
    <p:sldId id="429" r:id="rId29"/>
    <p:sldId id="451" r:id="rId30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DBF6"/>
    <a:srgbClr val="122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80" autoAdjust="0"/>
  </p:normalViewPr>
  <p:slideViewPr>
    <p:cSldViewPr snapToGrid="0">
      <p:cViewPr varScale="1">
        <p:scale>
          <a:sx n="95" d="100"/>
          <a:sy n="95" d="100"/>
        </p:scale>
        <p:origin x="5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6CD4C4B-4567-4365-B417-A7CD1376AE8F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97C3D66-E075-4C9A-AC09-E658E1975F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449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3F94-4012-45E3-8EC0-6974EB63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56F1-8864-4E86-8ECF-36C9198F2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D30A-5A18-4825-BB4F-F2F2DCE9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2336-D485-4243-BC9B-72F9D8E6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6D1B5-B371-46B1-B965-8B5B5B7A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600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109D-C414-4330-858B-5256A4E4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B22A-3CDC-4743-B429-C59A98A4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3F0B4-0291-4BB8-B981-C10189F6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E71B-C167-43F7-8C0D-9D9B2F19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B11F-670B-436D-A57D-6A064C10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04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B348D-1B0E-45C6-8644-A30F972C6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38CA5-10F6-47F5-ACF5-1CEFB83E1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6BD92-BD07-4978-8FFE-12CA18B0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FFD7-28A1-42B8-884A-AE8B754C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7443-4A47-4A7F-B810-C7214E8A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78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595E-5691-4257-989A-226E0527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E5F-B2A3-4953-B2A9-12DEC6CD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6141-F186-47F4-95E7-020CF031D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DE7B3-DD84-491D-8BFD-935166DC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BB9C4-A7AD-4C3D-96FA-6C3D731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48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F12-5DB0-48EB-85DC-1A75B7B6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821C-7663-430A-B482-D96CB24AB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5489-9CE1-4023-A652-66133DFA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BF60-1B7E-43F0-8AF0-4C05846C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B2B5-5982-448B-9DAC-E1039ED6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363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C3E4-BF97-4DBA-9E41-5B75C800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16D9-E4B2-4C8A-9D1C-B1850631A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BC4E6-7644-40E5-ACAF-15AE3C135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3718B-A5AE-4E16-BE9F-75055307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B8964-3A0E-4998-9186-DA7CE1DF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B1CDF-3DE9-4D07-992D-E72481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853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153-8EE9-4784-995A-2DE2C7F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EECF6-2EFE-4BBB-A7AD-C981B3B2D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52F38-D59E-4316-8677-6638032BF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D19A0-AC92-4884-A8F9-B2ABB28B7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51049-28A6-45F9-A816-42CB5C2E7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74FB0-6C55-4B31-A1ED-3A0034D9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686F6-D993-47DC-8919-404413F4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D7C97-24DF-477F-9011-80A533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105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7C3B-C630-4F38-99E5-82742A9E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8B02D-E67B-4353-B515-7C5F31F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57D32-2263-485E-920E-1E8C129C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F390B-ABFB-415C-AFA6-08DF54E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6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D37F3-E945-4BA0-B0E2-F09C6ED8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DF4A5-CF61-4CBF-99BD-5BC54F08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D41A-07D9-4CE5-B241-CB0F8B2B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56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6641-4CA1-4229-B428-DD6EE33F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DC48-4B25-4CEF-A0B7-8AFDD87E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8F1EE-B027-4765-BDC9-E8B521B23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889CF-B527-4E8A-B2B3-EEB7955F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AD565-C2B1-4D07-9E41-F1FD4C8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88BA-28DB-454F-88BE-80F82469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334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5099-E400-42F6-AAE0-1C9C7CC2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0D5170-0EEE-471D-B5F3-9E77C8FC1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44B84-F6C0-46CC-972F-9B91226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809C5-CD1E-48AE-83F2-EE32EBF0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361F5-24AB-4361-AE3D-0F8162E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3A1F-AC82-432E-A5C1-CF86FEA0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6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761BA-F818-4156-8FC5-58AA9FC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BA82-FD16-47A0-8FF3-20BC5733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12F1-BB5B-4FBE-A185-545A4D2DE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5A8-47E9-4702-8EAF-66BD1C6F973E}" type="datetimeFigureOut">
              <a:rPr lang="he-IL" smtClean="0"/>
              <a:t>כ"ד/אלול/תשפ"א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11FA4-8AD9-4EFE-99ED-FF05D301A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1719B-239A-4B97-99AA-FA26B0F7A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932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112215" y="2891359"/>
            <a:ext cx="196759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8945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18D89E-B166-4C67-9456-AEC4F9229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985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76F907-CE50-4368-AF9C-C1F3B3685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94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F44F5E-7395-449F-928E-6A557ECDE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398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C519D0-72F4-4752-9346-087026B27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91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66C39D-CAA1-4B70-A954-2350CC306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018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B7BB09-7FCC-448E-B9A4-C734F1F60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04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E25731-A64E-4530-9FC3-36E0938FB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5165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472672-5EED-4604-A5E9-7DDD92F39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05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139E50-6A13-4D7F-A394-68670DA6A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50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AD0ECD-6BA3-4FE3-82CD-475026DDB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736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53F226-CC88-4FF5-8574-9E16FF1EC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27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EFB91E-719C-465D-B20D-08ED43707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977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F5AACE-EA7B-487A-B18F-A57D75399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560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62B85D-2DEA-4619-A09B-C1344B852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77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6D6F34-7992-4AB2-AB98-927ADA631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6150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7DEE99-6203-485C-BE96-8F4CE3043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72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E7F0F5-C325-45B5-84D0-828A89BC6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0233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2EAB14-BAF6-4FBD-9DCA-54CAF4F1D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803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9823F1-8287-49E4-9F38-A89A691D2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526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851148-4542-40CB-908B-0A66050AA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073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B8A4636-81A5-46C6-9CD1-4F9D8609A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803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45A2E63-9C54-4E67-9696-B2733A17B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706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8FDEC7-D07F-4F74-B1FF-0790A6FB3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91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3305633" y="2891359"/>
            <a:ext cx="558076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Single Subject Results</a:t>
            </a:r>
          </a:p>
        </p:txBody>
      </p:sp>
    </p:spTree>
    <p:extLst>
      <p:ext uri="{BB962C8B-B14F-4D97-AF65-F5344CB8AC3E}">
        <p14:creationId xmlns:p14="http://schemas.microsoft.com/office/powerpoint/2010/main" val="727994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8E5698-61D3-4758-A629-5157BE4A6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3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1454A5-F404-4703-A2A6-DE9E3A48F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01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FF6B23-510A-4673-BC28-32FB3967D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15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E0BACF-C254-439B-8A38-06B33337E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857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3007</TotalTime>
  <Words>4</Words>
  <Application>Microsoft Office PowerPoint</Application>
  <PresentationFormat>Widescreen</PresentationFormat>
  <Paragraphs>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64</cp:revision>
  <dcterms:created xsi:type="dcterms:W3CDTF">2021-04-18T07:44:32Z</dcterms:created>
  <dcterms:modified xsi:type="dcterms:W3CDTF">2021-09-01T13:24:24Z</dcterms:modified>
</cp:coreProperties>
</file>

<file path=docProps/thumbnail.jpeg>
</file>